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5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zh-CN" smtClean="0"/>
              <a:t>Click to edit Master subtitle style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671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984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369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465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767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87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95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2087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419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17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254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7053D-9CFF-2240-85D2-2EDE7D2E1512}" type="datetimeFigureOut">
              <a:rPr kumimoji="1" lang="zh-CN" altLang="en-US" smtClean="0"/>
              <a:t>10/10/18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14A90-980F-6A4A-91DB-6F9C36283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734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D_CrisisCon Presentation_Tes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4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57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0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39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4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34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95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6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7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31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38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67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57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09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76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7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55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9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definition-of-heal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469" y="775701"/>
            <a:ext cx="6899967" cy="410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5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3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1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2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grief-and-accept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149" y="721275"/>
            <a:ext cx="6863151" cy="41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2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2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00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03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7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93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5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2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5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07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76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4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27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48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8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50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00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0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23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Macintosh PowerPoint</Application>
  <PresentationFormat>On-screen Show (4:3)</PresentationFormat>
  <Paragraphs>0</Paragraphs>
  <Slides>46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apple</cp:lastModifiedBy>
  <cp:revision>3</cp:revision>
  <dcterms:created xsi:type="dcterms:W3CDTF">2018-10-11T02:38:03Z</dcterms:created>
  <dcterms:modified xsi:type="dcterms:W3CDTF">2018-10-11T03:00:22Z</dcterms:modified>
</cp:coreProperties>
</file>